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58" r:id="rId5"/>
    <p:sldId id="259" r:id="rId6"/>
    <p:sldId id="268" r:id="rId7"/>
    <p:sldId id="260" r:id="rId8"/>
    <p:sldId id="261" r:id="rId9"/>
    <p:sldId id="264" r:id="rId10"/>
    <p:sldId id="265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14ACA0-C78A-4F20-9E3E-6B8BC554ECB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4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40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технологий в работе с детьми раннего дошкольного возраста</a:t>
            </a:r>
            <a:endParaRPr lang="ru-RU" sz="40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573016"/>
            <a:ext cx="6872808" cy="3001888"/>
          </a:xfrm>
        </p:spPr>
        <p:txBody>
          <a:bodyPr/>
          <a:lstStyle/>
          <a:p>
            <a:pPr algn="ctr"/>
            <a:r>
              <a:rPr lang="ru-RU" dirty="0" smtClean="0"/>
              <a:t>Выполнила </a:t>
            </a:r>
            <a:r>
              <a:rPr lang="ru-RU" dirty="0" err="1" smtClean="0"/>
              <a:t>воспитательгрупы</a:t>
            </a:r>
            <a:r>
              <a:rPr lang="ru-RU" dirty="0" smtClean="0"/>
              <a:t> </a:t>
            </a:r>
            <a:r>
              <a:rPr lang="ru-RU" dirty="0" smtClean="0"/>
              <a:t>раннего возраста</a:t>
            </a:r>
          </a:p>
          <a:p>
            <a:pPr algn="ctr"/>
            <a:r>
              <a:rPr lang="ru-RU" dirty="0" smtClean="0"/>
              <a:t>Ларионова Ольга Сергеевна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Технологии обучения здоровому образу жизни:</a:t>
            </a: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771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Утренняя гимнастика;</a:t>
            </a:r>
          </a:p>
          <a:p>
            <a:r>
              <a:rPr lang="ru-RU" sz="2800" dirty="0" smtClean="0"/>
              <a:t>Физкультурное занятие;</a:t>
            </a:r>
          </a:p>
          <a:p>
            <a:r>
              <a:rPr lang="ru-RU" sz="2800" smtClean="0"/>
              <a:t>Проблемно-игровые ситуации(</a:t>
            </a:r>
            <a:r>
              <a:rPr lang="ru-RU" sz="2800" dirty="0" err="1" smtClean="0"/>
              <a:t>игротреннинги</a:t>
            </a:r>
            <a:r>
              <a:rPr lang="ru-RU" sz="2800" dirty="0" smtClean="0"/>
              <a:t> и </a:t>
            </a:r>
            <a:r>
              <a:rPr lang="ru-RU" sz="2800" dirty="0" err="1" smtClean="0"/>
              <a:t>игротерапия</a:t>
            </a:r>
            <a:r>
              <a:rPr lang="ru-RU" sz="2800" dirty="0" smtClean="0"/>
              <a:t>);</a:t>
            </a:r>
          </a:p>
          <a:p>
            <a:r>
              <a:rPr lang="ru-RU" sz="2800" dirty="0" smtClean="0"/>
              <a:t>Коммуникативные игры;</a:t>
            </a:r>
          </a:p>
          <a:p>
            <a:r>
              <a:rPr lang="ru-RU" sz="2800" dirty="0" smtClean="0"/>
              <a:t>Занятия ОБЖ;</a:t>
            </a:r>
          </a:p>
          <a:p>
            <a:r>
              <a:rPr lang="ru-RU" sz="2800" dirty="0" err="1" smtClean="0"/>
              <a:t>Самомассаж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Точечный </a:t>
            </a:r>
            <a:r>
              <a:rPr lang="ru-RU" sz="2800" dirty="0" err="1" smtClean="0"/>
              <a:t>самомассаж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Биологическая обратная связь (БОС).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B0F0"/>
                </a:solidFill>
              </a:rPr>
              <a:t>Коррекционные технологии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Артикуляционная гимнастика;</a:t>
            </a:r>
          </a:p>
          <a:p>
            <a:r>
              <a:rPr lang="ru-RU" sz="2800" dirty="0" err="1" smtClean="0"/>
              <a:t>Арт</a:t>
            </a:r>
            <a:r>
              <a:rPr lang="ru-RU" sz="2800" dirty="0" smtClean="0"/>
              <a:t> – терапия;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Сказкотерапия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Технология музыкального воздействия; </a:t>
            </a:r>
          </a:p>
          <a:p>
            <a:r>
              <a:rPr lang="ru-RU" sz="2800" dirty="0" smtClean="0"/>
              <a:t>Технологии воздействия цветом;</a:t>
            </a:r>
          </a:p>
          <a:p>
            <a:r>
              <a:rPr lang="ru-RU" sz="2800" dirty="0" smtClean="0"/>
              <a:t>Технологии коррекции поведения;</a:t>
            </a:r>
          </a:p>
          <a:p>
            <a:r>
              <a:rPr lang="ru-RU" sz="2800" dirty="0" err="1" smtClean="0"/>
              <a:t>Психогимнастика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Фонетическая ритмика.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/>
              <a:t>Выбор </a:t>
            </a:r>
            <a:r>
              <a:rPr lang="ru-RU" sz="3600" i="1" dirty="0" err="1" smtClean="0"/>
              <a:t>здоровьесберегающих</a:t>
            </a:r>
            <a:r>
              <a:rPr lang="ru-RU" sz="3600" i="1" dirty="0" smtClean="0"/>
              <a:t> педагогических технологий зависит от: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типа ДОУ;</a:t>
            </a:r>
          </a:p>
          <a:p>
            <a:r>
              <a:rPr lang="ru-RU" dirty="0" smtClean="0"/>
              <a:t>конкретных условий ДОУ;</a:t>
            </a:r>
          </a:p>
          <a:p>
            <a:r>
              <a:rPr lang="ru-RU" dirty="0" smtClean="0"/>
              <a:t>организации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среды;</a:t>
            </a:r>
          </a:p>
          <a:p>
            <a:r>
              <a:rPr lang="ru-RU" dirty="0" smtClean="0"/>
              <a:t>образовательной программы;</a:t>
            </a:r>
          </a:p>
          <a:p>
            <a:r>
              <a:rPr lang="ru-RU" dirty="0" smtClean="0"/>
              <a:t>продолжительности пребывания детей в ДОУ;</a:t>
            </a:r>
          </a:p>
          <a:p>
            <a:r>
              <a:rPr lang="ru-RU" dirty="0" smtClean="0"/>
              <a:t>показателей здоровья родителей;</a:t>
            </a:r>
          </a:p>
          <a:p>
            <a:r>
              <a:rPr lang="ru-RU" dirty="0" smtClean="0"/>
              <a:t>профессиональной компетентности педагогов.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Таким образом, очень важно, чтобы каждая из рассмотренных технологий имела оздоровительную направленность, а используемая в комплексе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деятельность в итоге сформировала бы у ребенка стойкую мотивацию на здоровый образ жизни, полноценное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неосложненное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Применение в работе ДОУ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педагогических технологий повысит результативность воспитательно-образовательного процесса, сформирует у педагогов и родителей ценностные ориентации, направленные на сохранение и укрепление здоровья воспитанников, если будут созданы условия для возможности корректировки технологий, в зависимости от конкретных условий и специализации ДОУ.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 все времена проблема охраны жизни 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укрепления здоровья детей была и остается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приоритетной в деятельности дошкольного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учреждения. Ведь дошкольный возраст – это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уникальный возраст для развития личности.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Ранний возраст — это особый и очень важный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период в жизни ребенка. Это период развития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фундаментальных жизненных функций. В этот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непростой период очень важна внимательность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правильное воспитание, так как характер 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функции головного мозга ребенка — это не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только наследственный процесс, но и следствие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взаимодействия с окружающей средой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20688"/>
            <a:ext cx="8229600" cy="83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52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Существует много способов сохранения и укрепления здоровья детей. Однако сегодня уже ни у кого не вызывает сомнения положение о том, что формирование здоровья - не только и не столько задача медицинских работников, сколько психолого-педагогическая проблема. Поэтому только общими усилиями педагогов, специалистов и семьи при комплексном использовании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можно воспитать физически здоровых, крепких детей.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Autofit/>
          </a:bodyPr>
          <a:lstStyle/>
          <a:p>
            <a:pPr algn="ctr"/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состояние физического, психического и социального благополучия человека.</a:t>
            </a:r>
          </a:p>
          <a:p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Здоровьесберегающий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педагогический процесс ДОУ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широком смысле слова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процесс воспитания и обучения детей дошкольного возраста в режиме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здоровьеобогащения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процесс, направленный на обеспечение физического, психического и социального благополучия ребенка. 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В более узком смысле слова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это специально организованное, развивающееся во времени и в рамках определенной образовательной системы взаимодействие детей и педагогов, направленное на достижение целей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здоровьеобогащения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ходе образования, воспитания и обучения.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это инструмент профессиональной деятельности педагога.</a:t>
            </a:r>
          </a:p>
          <a:p>
            <a:pPr lvl="0"/>
            <a:r>
              <a:rPr lang="ru-RU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технологии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/>
              <a:t>это система мер, включающих взаимосвязь и взаимодействие всех факторов образовательной среды, направленных на сохранен </a:t>
            </a:r>
            <a:r>
              <a:rPr lang="ru-RU" sz="2000" dirty="0" err="1" smtClean="0"/>
              <a:t>ие</a:t>
            </a:r>
            <a:r>
              <a:rPr lang="ru-RU" sz="2000" dirty="0" smtClean="0"/>
              <a:t> здоровья ребенка на всех этапах его обучения.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Цели </a:t>
            </a:r>
            <a:r>
              <a:rPr lang="ru-RU" sz="3600" dirty="0" err="1" smtClean="0"/>
              <a:t>здоровьесберегающих</a:t>
            </a:r>
            <a:r>
              <a:rPr lang="ru-RU" sz="3600" dirty="0" smtClean="0"/>
              <a:t> технологий в дошкольном образовании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7977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Обеспечить ребенку возможность сохранения здоровья;</a:t>
            </a:r>
          </a:p>
          <a:p>
            <a:r>
              <a:rPr lang="ru-RU" sz="3200" dirty="0" smtClean="0"/>
              <a:t>Сформировать у него необходимые знания, умения и навыки по ЗОЖ;</a:t>
            </a:r>
          </a:p>
          <a:p>
            <a:r>
              <a:rPr lang="ru-RU" sz="3200" dirty="0" smtClean="0"/>
              <a:t> Научить использовать полученные навыки в повседневной.</a:t>
            </a:r>
          </a:p>
          <a:p>
            <a:pPr>
              <a:buNone/>
            </a:pP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/>
              <a:t>Виды </a:t>
            </a:r>
            <a:r>
              <a:rPr lang="ru-RU" sz="3600" i="1" dirty="0" err="1" smtClean="0"/>
              <a:t>здоровьесберегающих</a:t>
            </a:r>
            <a:r>
              <a:rPr lang="ru-RU" sz="3600" i="1" dirty="0" smtClean="0"/>
              <a:t> технологий в ДОУ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i="1" u="sng" dirty="0" err="1" smtClean="0"/>
              <a:t>Медико</a:t>
            </a:r>
            <a:r>
              <a:rPr lang="ru-RU" sz="2000" i="1" u="sng" dirty="0" smtClean="0"/>
              <a:t> – профилактические </a:t>
            </a:r>
            <a:r>
              <a:rPr lang="ru-RU" i="1" u="sng" dirty="0" smtClean="0"/>
              <a:t>- </a:t>
            </a:r>
            <a:r>
              <a:rPr lang="ru-RU" sz="2000" dirty="0" smtClean="0"/>
              <a:t>технологии обеспечивающие сохранение и преумножение здоровья детей под руководством медицинского персонала ДОУ.</a:t>
            </a:r>
          </a:p>
          <a:p>
            <a:pPr marL="0" indent="0">
              <a:buNone/>
            </a:pPr>
            <a:r>
              <a:rPr lang="ru-RU" sz="2000" i="1" u="sng" dirty="0" err="1" smtClean="0"/>
              <a:t>Физкультурно</a:t>
            </a:r>
            <a:r>
              <a:rPr lang="ru-RU" sz="2000" i="1" u="sng" dirty="0" smtClean="0"/>
              <a:t> – оздоровительные </a:t>
            </a:r>
            <a:r>
              <a:rPr lang="ru-RU" sz="2000" dirty="0" smtClean="0"/>
              <a:t>– технологии направленные на физическое развитие и укрепление здоровья ребенка.</a:t>
            </a:r>
          </a:p>
          <a:p>
            <a:pPr marL="0" indent="0">
              <a:buNone/>
            </a:pPr>
            <a:r>
              <a:rPr lang="ru-RU" sz="2000" i="1" u="sng" dirty="0" smtClean="0"/>
              <a:t>Технологии социально – психологического благополучия ребенка </a:t>
            </a:r>
            <a:r>
              <a:rPr lang="ru-RU" sz="2000" u="sng" dirty="0" smtClean="0"/>
              <a:t>– </a:t>
            </a:r>
            <a:r>
              <a:rPr lang="ru-RU" sz="2000" dirty="0" smtClean="0"/>
              <a:t>технологии обеспечивающие психическое и социальное здоровье ребенка.</a:t>
            </a:r>
          </a:p>
          <a:p>
            <a:pPr marL="0" indent="0">
              <a:buNone/>
            </a:pPr>
            <a:r>
              <a:rPr lang="ru-RU" sz="2000" i="1" u="sng" dirty="0" smtClean="0"/>
              <a:t>Технологии </a:t>
            </a:r>
            <a:r>
              <a:rPr lang="ru-RU" sz="2000" i="1" u="sng" dirty="0" err="1" smtClean="0"/>
              <a:t>здоровьесбережения</a:t>
            </a:r>
            <a:r>
              <a:rPr lang="ru-RU" sz="2000" i="1" u="sng" dirty="0" smtClean="0"/>
              <a:t> и </a:t>
            </a:r>
            <a:r>
              <a:rPr lang="ru-RU" sz="2000" i="1" u="sng" dirty="0" err="1" smtClean="0"/>
              <a:t>здоровьеобогащения</a:t>
            </a:r>
            <a:r>
              <a:rPr lang="ru-RU" sz="2000" i="1" u="sng" dirty="0" smtClean="0"/>
              <a:t> педагогов</a:t>
            </a:r>
            <a:r>
              <a:rPr lang="ru-RU" sz="2000" i="1" dirty="0" smtClean="0"/>
              <a:t> </a:t>
            </a:r>
            <a:r>
              <a:rPr lang="ru-RU" sz="2000" dirty="0" smtClean="0"/>
              <a:t>– направлены на развитие культуры здоровья педагогов </a:t>
            </a:r>
            <a:r>
              <a:rPr lang="ru-RU" sz="2000" dirty="0" err="1" smtClean="0"/>
              <a:t>д</a:t>
            </a:r>
            <a:r>
              <a:rPr lang="ru-RU" sz="2000" dirty="0" smtClean="0"/>
              <a:t>/с, развитие потребности к здоровому образу жизни.</a:t>
            </a:r>
          </a:p>
          <a:p>
            <a:pPr marL="0" indent="0">
              <a:buNone/>
            </a:pPr>
            <a:r>
              <a:rPr lang="ru-RU" sz="2000" i="1" u="sng" dirty="0" smtClean="0"/>
              <a:t>Технологии </a:t>
            </a:r>
            <a:r>
              <a:rPr lang="ru-RU" sz="2000" i="1" u="sng" dirty="0" err="1" smtClean="0"/>
              <a:t>валеологического</a:t>
            </a:r>
            <a:r>
              <a:rPr lang="ru-RU" sz="2000" i="1" u="sng" dirty="0" smtClean="0"/>
              <a:t> просвещения родителей </a:t>
            </a:r>
            <a:r>
              <a:rPr lang="ru-RU" sz="2000" dirty="0" smtClean="0"/>
              <a:t>– технологии направленные на обеспечение </a:t>
            </a:r>
            <a:r>
              <a:rPr lang="ru-RU" sz="2000" dirty="0" err="1" smtClean="0"/>
              <a:t>валеологической</a:t>
            </a:r>
            <a:r>
              <a:rPr lang="ru-RU" sz="2000" dirty="0" smtClean="0"/>
              <a:t> образованности родителей воспитанников ДОУ.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rgbClr val="002060"/>
                </a:solidFill>
              </a:rPr>
              <a:t>Здоровьесберегающие</a:t>
            </a:r>
            <a:r>
              <a:rPr lang="ru-RU" sz="3200" dirty="0" smtClean="0">
                <a:solidFill>
                  <a:srgbClr val="002060"/>
                </a:solidFill>
              </a:rPr>
              <a:t> педагогические технологии применяются в различных видах деятельности и представлены как: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ru-RU" sz="4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43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Технологии сохранения и стимулирования здоровья;</a:t>
            </a:r>
          </a:p>
          <a:p>
            <a:pPr marL="514350" indent="-514350">
              <a:buAutoNum type="arabicPeriod"/>
            </a:pPr>
            <a:r>
              <a:rPr lang="ru-RU" sz="43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Технологии обучения ЗОЖ;</a:t>
            </a:r>
          </a:p>
          <a:p>
            <a:pPr marL="514350" indent="-514350">
              <a:buAutoNum type="arabicPeriod"/>
            </a:pPr>
            <a:r>
              <a:rPr lang="ru-RU" sz="43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Коррекционные технологии</a:t>
            </a:r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00B0F0"/>
                </a:solidFill>
              </a:rPr>
              <a:t/>
            </a:r>
            <a:br>
              <a:rPr lang="ru-RU" sz="2800" dirty="0" smtClean="0">
                <a:solidFill>
                  <a:srgbClr val="00B0F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Технологии сохранения и стимулирования здоровья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805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Динамические паузы</a:t>
            </a:r>
          </a:p>
          <a:p>
            <a:r>
              <a:rPr lang="ru-RU" dirty="0" smtClean="0"/>
              <a:t>Подвижные и спортивные игры</a:t>
            </a:r>
          </a:p>
          <a:p>
            <a:r>
              <a:rPr lang="ru-RU" dirty="0" smtClean="0"/>
              <a:t>Релаксация</a:t>
            </a:r>
          </a:p>
          <a:p>
            <a:r>
              <a:rPr lang="ru-RU" dirty="0" smtClean="0"/>
              <a:t>Технологии эстетической направленности</a:t>
            </a:r>
          </a:p>
          <a:p>
            <a:r>
              <a:rPr lang="ru-RU" dirty="0" smtClean="0"/>
              <a:t>Гимнастика пальчиковая</a:t>
            </a:r>
          </a:p>
          <a:p>
            <a:r>
              <a:rPr lang="ru-RU" dirty="0" smtClean="0"/>
              <a:t>Гимнастика для глаз</a:t>
            </a:r>
          </a:p>
          <a:p>
            <a:r>
              <a:rPr lang="ru-RU" dirty="0" smtClean="0"/>
              <a:t>Гимнастика дыхательная</a:t>
            </a:r>
          </a:p>
          <a:p>
            <a:r>
              <a:rPr lang="ru-RU" dirty="0" smtClean="0"/>
              <a:t>Гимнастика бодрящая</a:t>
            </a:r>
          </a:p>
          <a:p>
            <a:r>
              <a:rPr lang="ru-RU" dirty="0" smtClean="0"/>
              <a:t>Гимнастика корригирующая</a:t>
            </a:r>
          </a:p>
          <a:p>
            <a:r>
              <a:rPr lang="ru-RU" dirty="0" smtClean="0"/>
              <a:t>Гимнастика ортопедическая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Эффективные методы, дополняющие технологии сохранения и стимулирования здоровья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33810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Воздушные ванны</a:t>
            </a:r>
          </a:p>
          <a:p>
            <a:r>
              <a:rPr lang="ru-RU" sz="2400" dirty="0" smtClean="0"/>
              <a:t>Полоскание полости рта и горла</a:t>
            </a:r>
          </a:p>
          <a:p>
            <a:r>
              <a:rPr lang="ru-RU" sz="2400" dirty="0" smtClean="0"/>
              <a:t>Обмывание лица и рук</a:t>
            </a:r>
          </a:p>
          <a:p>
            <a:r>
              <a:rPr lang="ru-RU" sz="2400" dirty="0" err="1" smtClean="0"/>
              <a:t>Босохождение</a:t>
            </a:r>
            <a:endParaRPr lang="ru-RU" sz="2400" dirty="0" smtClean="0"/>
          </a:p>
          <a:p>
            <a:r>
              <a:rPr lang="ru-RU" sz="2400" dirty="0" smtClean="0"/>
              <a:t>Оздоровительный бег</a:t>
            </a:r>
          </a:p>
          <a:p>
            <a:r>
              <a:rPr lang="ru-RU" sz="2400" dirty="0" smtClean="0"/>
              <a:t>Организация прогулки</a:t>
            </a:r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u="sng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542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Реализация здоровьесберегающих технологий в работе с детьми раннего дошкольного возраста</vt:lpstr>
      <vt:lpstr>Слайд 2</vt:lpstr>
      <vt:lpstr>Слайд 3</vt:lpstr>
      <vt:lpstr>Слайд 4</vt:lpstr>
      <vt:lpstr>Цели здоровьесберегающих технологий в дошкольном образовании </vt:lpstr>
      <vt:lpstr>Виды здоровьесберегающих технологий в ДОУ</vt:lpstr>
      <vt:lpstr>Здоровьесберегающие педагогические технологии применяются в различных видах деятельности и представлены как:</vt:lpstr>
      <vt:lpstr> Технологии сохранения и стимулирования здоровья</vt:lpstr>
      <vt:lpstr>Эффективные методы, дополняющие технологии сохранения и стимулирования здоровья</vt:lpstr>
      <vt:lpstr>Технологии обучения здоровому образу жизни: </vt:lpstr>
      <vt:lpstr>Коррекционные технологии</vt:lpstr>
      <vt:lpstr>Выбор здоровьесберегающих педагогических технологий зависит от: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25</cp:revision>
  <dcterms:created xsi:type="dcterms:W3CDTF">2016-01-23T15:54:16Z</dcterms:created>
  <dcterms:modified xsi:type="dcterms:W3CDTF">2018-10-22T17:42:08Z</dcterms:modified>
</cp:coreProperties>
</file>